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photoAlbum layout="4pic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26E42-33DB-4BA1-A898-C2D450F37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ED64C9-FFAD-4ADC-8E84-0CEEDCFC5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0C3DD0-C34E-4E72-985B-40E45765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EED11D-F263-4B3F-A4EF-9CD2D10B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C5C8C-8C65-4A5E-9AA4-B9A2B61E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96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EEC71-9FD2-425E-AB70-4A81D1B5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2C118B-D2A4-4BFD-BD84-75E92FFDF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CF03DA-601F-4476-9F6D-7D135048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60D0E6-B2CF-4716-8EDF-DBF65092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83B3C2-2593-4D1C-9996-A177DEF9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8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B731A-8559-4DD5-881C-AC6D4ED75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7EEC42-C598-4164-A435-703B2449A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BDA32-9D30-478D-90EF-D14E0D78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1A30EF-C3E4-4BD0-8351-3CEA7AE4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43B18E-20AF-4AB3-8A2B-B7350594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07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DAB40B-13AF-4C50-9067-B0C8E4B9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5C34F3-3ED8-4E69-82FA-62018455E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4FBA47-3C5B-4D37-928D-C7C36DA46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B00B47-1020-48B2-A561-B3DBF2C9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F842F4-A1AC-4B26-9E24-10903931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732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69D796-C5F0-48A6-A5C0-6504B0E05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4E4C95-FF14-464C-8B06-A86B0AE72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089E48-4AE2-43C3-9BC4-56E75F2D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1DF1D2-A7FB-4742-AB3F-D9FD9A8D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D2865-831A-469E-91EB-489219DD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49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37668-C245-4BA9-87DE-51A4AF8B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14266D-243A-42C8-9FAD-1EA396436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DF63AC-55BA-4A9F-9174-DCB51C782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FA0616-B0B6-4843-AA1F-29E7E1F7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D8006E-B330-4634-B432-3542CF57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DC4BA3-729C-416B-BE59-E5DA2DEB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22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9EF5E-8EA5-4981-B6D4-123F08D77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E4BAFE-216B-4A58-A100-31689866E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EFEB50-02E1-4A5C-97BC-65AA4E31B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8860311-0F5A-4C74-9468-D0EA10C7E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DACF64-EECC-452C-B7E5-9E9B4BF54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AD458B-3B69-4941-BC8F-C826E566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D38993-4926-4133-9D98-8F35EAA4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594AC9-B548-49A5-9ADF-DF667439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3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2C5E28-312A-4265-BFDF-E0929ACB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D2DDB3-063D-4E25-9CBD-F1BAB78A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CAA0AA-64E7-4291-BA5B-D38CEF70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1C6959B-F8D0-42C8-A342-D55E9F910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4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94D60B-D2DE-453A-B37D-828E39D2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20E322-7531-44FB-8BAD-6341E7A1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E66405-299B-4198-AA4D-005AA3298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54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F7DB8-F0F1-4E39-86CC-F8F6DF6B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3B6DA4-32E1-4D5E-AFBE-9FF590A73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FB55D8-FCE5-42E2-B926-7AE221E5D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0A8BA8-5908-4FF0-8D24-2C32E12E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04D854-0CF7-40E8-873F-160DDF21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AEACB8-34EC-416E-9C3E-183B92FD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8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09BEF-CB01-4AC9-9610-C3AEC81F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83721DA-1475-44F6-8B8E-380D033BE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00E7EE-6F9B-4EBE-9F5A-F4F7A01AF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51244E-0BA7-473D-91A8-A487AAFC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FF8FDB-AD86-4E02-883A-BBCA4686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5034EE-CBF7-418A-8CE5-0F320EBA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32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A91B13B-4222-47FC-B9B5-0570DCBF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4B0736-FF04-4834-9915-F6227F762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30A5F9-E119-4814-B246-3278EA1EA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51567-135E-46FB-9F6D-818FAF0DDAE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257947-02C6-4FA6-8A33-775FF7A31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77D45E-BC2C-435B-92D8-E66EE6488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1DEC-ECA8-4C74-A217-EE8BD5A994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162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B1690-6E41-467A-9713-7ED4045B6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7910"/>
            <a:ext cx="4572000" cy="1091448"/>
          </a:xfrm>
        </p:spPr>
        <p:txBody>
          <a:bodyPr/>
          <a:lstStyle/>
          <a:p>
            <a:r>
              <a:rPr lang="de-DE" dirty="0"/>
              <a:t>Fotoalbum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ADA32C-72BB-4DAC-8D94-161531383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651" y="1399358"/>
            <a:ext cx="11013696" cy="4930730"/>
          </a:xfrm>
        </p:spPr>
        <p:txBody>
          <a:bodyPr>
            <a:normAutofit/>
          </a:bodyPr>
          <a:lstStyle/>
          <a:p>
            <a:r>
              <a:rPr lang="de-DE" dirty="0"/>
              <a:t>Der MGV </a:t>
            </a:r>
            <a:r>
              <a:rPr lang="de-DE" dirty="0" err="1"/>
              <a:t>Oesinghausen</a:t>
            </a:r>
            <a:r>
              <a:rPr lang="de-DE" dirty="0"/>
              <a:t> 1901 e.V. </a:t>
            </a:r>
          </a:p>
          <a:p>
            <a:r>
              <a:rPr lang="de-DE" dirty="0"/>
              <a:t>war das 16. Türchen </a:t>
            </a:r>
          </a:p>
          <a:p>
            <a:r>
              <a:rPr lang="de-DE" dirty="0"/>
              <a:t>im lebendigen Adventskalender </a:t>
            </a:r>
          </a:p>
          <a:p>
            <a:r>
              <a:rPr lang="de-DE" dirty="0"/>
              <a:t>der Gemeinde Engelskirchen. </a:t>
            </a:r>
            <a:br>
              <a:rPr lang="de-DE" dirty="0"/>
            </a:br>
            <a:endParaRPr lang="de-DE" dirty="0"/>
          </a:p>
          <a:p>
            <a:r>
              <a:rPr lang="de-DE" dirty="0"/>
              <a:t>Eine bunt gefüllte Stunde mit Liedern, </a:t>
            </a:r>
          </a:p>
          <a:p>
            <a:r>
              <a:rPr lang="de-DE" dirty="0"/>
              <a:t>Ansprachen, Weihnachtsgeschichten, Keksen, </a:t>
            </a:r>
          </a:p>
          <a:p>
            <a:r>
              <a:rPr lang="de-DE" dirty="0"/>
              <a:t>warmen &amp; kalten Getränken, </a:t>
            </a:r>
          </a:p>
          <a:p>
            <a:r>
              <a:rPr lang="de-DE" dirty="0"/>
              <a:t>sowie gemeinsamen Singen </a:t>
            </a:r>
          </a:p>
          <a:p>
            <a:r>
              <a:rPr lang="de-DE" dirty="0"/>
              <a:t>ging viel zu schnell zu Ende.</a:t>
            </a:r>
            <a:br>
              <a:rPr lang="de-DE" dirty="0"/>
            </a:br>
            <a:endParaRPr lang="de-D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2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362E122-D4C3-4D75-A388-703530F5E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368" y="107561"/>
            <a:ext cx="4982158" cy="664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4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Fotoalbum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Fotoalbum</dc:title>
  <dc:creator>Tina Docken</dc:creator>
  <cp:lastModifiedBy>Docken, Tina</cp:lastModifiedBy>
  <cp:revision>14</cp:revision>
  <dcterms:created xsi:type="dcterms:W3CDTF">2023-12-02T09:10:39Z</dcterms:created>
  <dcterms:modified xsi:type="dcterms:W3CDTF">2024-12-17T12:55:51Z</dcterms:modified>
</cp:coreProperties>
</file>